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63" r:id="rId2"/>
    <p:sldId id="38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lia Patino Echeverri, Ph.D." initials="DPE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8047"/>
    <a:srgbClr val="94B6D2"/>
    <a:srgbClr val="FF0000"/>
    <a:srgbClr val="4E8F00"/>
    <a:srgbClr val="AC1B1F"/>
    <a:srgbClr val="7D99B1"/>
    <a:srgbClr val="840084"/>
    <a:srgbClr val="00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64" autoAdjust="0"/>
    <p:restoredTop sz="96735" autoAdjust="0"/>
  </p:normalViewPr>
  <p:slideViewPr>
    <p:cSldViewPr snapToGrid="0" snapToObjects="1">
      <p:cViewPr varScale="1">
        <p:scale>
          <a:sx n="131" d="100"/>
          <a:sy n="131" d="100"/>
        </p:scale>
        <p:origin x="1304" y="184"/>
      </p:cViewPr>
      <p:guideLst>
        <p:guide orient="horz" pos="2160"/>
        <p:guide pos="2880"/>
      </p:guideLst>
    </p:cSldViewPr>
  </p:slideViewPr>
  <p:notesTextViewPr>
    <p:cViewPr>
      <p:scale>
        <a:sx n="130" d="100"/>
        <a:sy n="13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08308-7548-704C-A4CD-FE53C2F8CDCF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CDE4D-5A1D-ED48-8983-1CB43B3B38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85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DE4D-5A1D-ED48-8983-1CB43B3B38E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7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47676" y="4038600"/>
            <a:ext cx="6477000" cy="1828800"/>
          </a:xfr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kumimoji="0" lang="x-none" dirty="0"/>
              <a:t>Click to edit Master title style</a:t>
            </a:r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 hasCustomPrompt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 baseline="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/>
              <a:t>Nicholas School of Environment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9D7979AF-56A9-7346-9090-CFD0CBF29788}" type="datetimeFigureOut">
              <a:rPr lang="en-US" smtClean="0"/>
              <a:pPr/>
              <a:t>10/13/22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3594030" y="6213475"/>
            <a:ext cx="5619749" cy="43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endParaRPr lang="pt-BR" sz="1600" b="1" noProof="0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pt-BR" noProof="0" dirty="0"/>
              <a:t>Click </a:t>
            </a:r>
            <a:r>
              <a:rPr kumimoji="0" lang="pt-BR" noProof="0" dirty="0" err="1"/>
              <a:t>to</a:t>
            </a:r>
            <a:r>
              <a:rPr kumimoji="0" lang="pt-BR" noProof="0" dirty="0"/>
              <a:t> </a:t>
            </a:r>
            <a:r>
              <a:rPr kumimoji="0" lang="pt-BR" noProof="0" dirty="0" err="1"/>
              <a:t>edit</a:t>
            </a:r>
            <a:r>
              <a:rPr kumimoji="0" lang="pt-BR" noProof="0" dirty="0"/>
              <a:t> Master </a:t>
            </a:r>
            <a:r>
              <a:rPr kumimoji="0" lang="pt-BR" noProof="0" dirty="0" err="1"/>
              <a:t>title</a:t>
            </a:r>
            <a:r>
              <a:rPr kumimoji="0" lang="pt-BR" noProof="0" dirty="0"/>
              <a:t> </a:t>
            </a:r>
            <a:r>
              <a:rPr kumimoji="0" lang="pt-BR" noProof="0" dirty="0" err="1"/>
              <a:t>style</a:t>
            </a:r>
            <a:endParaRPr kumimoji="0" lang="pt-BR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pt-BR" noProof="0"/>
              <a:t>Click to edit Master text styles</a:t>
            </a:r>
          </a:p>
          <a:p>
            <a:pPr lvl="1" eaLnBrk="1" latinLnBrk="0" hangingPunct="1"/>
            <a:r>
              <a:rPr lang="pt-BR" noProof="0"/>
              <a:t>Second level</a:t>
            </a:r>
          </a:p>
          <a:p>
            <a:pPr lvl="2" eaLnBrk="1" latinLnBrk="0" hangingPunct="1"/>
            <a:r>
              <a:rPr lang="pt-BR" noProof="0"/>
              <a:t>Third level</a:t>
            </a:r>
          </a:p>
          <a:p>
            <a:pPr lvl="3" eaLnBrk="1" latinLnBrk="0" hangingPunct="1"/>
            <a:r>
              <a:rPr lang="pt-BR" noProof="0"/>
              <a:t>Fourth level</a:t>
            </a:r>
          </a:p>
          <a:p>
            <a:pPr lvl="4" eaLnBrk="1" latinLnBrk="0" hangingPunct="1"/>
            <a:r>
              <a:rPr lang="pt-BR" noProof="0"/>
              <a:t>Fifth level</a:t>
            </a:r>
            <a:endParaRPr kumimoji="0"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rgbClr val="0070C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6349"/>
            <a:ext cx="8153400" cy="990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149" y="280799"/>
            <a:ext cx="8153400" cy="86995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x-none"/>
              <a:t>Click to edit Master text styles</a:t>
            </a:r>
          </a:p>
          <a:p>
            <a:pPr lvl="1" eaLnBrk="1" latinLnBrk="0" hangingPunct="1"/>
            <a:r>
              <a:rPr lang="x-none"/>
              <a:t>Second level</a:t>
            </a:r>
          </a:p>
          <a:p>
            <a:pPr lvl="2" eaLnBrk="1" latinLnBrk="0" hangingPunct="1"/>
            <a:r>
              <a:rPr lang="x-none"/>
              <a:t>Third level</a:t>
            </a:r>
          </a:p>
          <a:p>
            <a:pPr lvl="3" eaLnBrk="1" latinLnBrk="0" hangingPunct="1"/>
            <a:r>
              <a:rPr lang="x-none"/>
              <a:t>Fourth level</a:t>
            </a:r>
          </a:p>
          <a:p>
            <a:pPr lvl="4" eaLnBrk="1" latinLnBrk="0" hangingPunct="1"/>
            <a:r>
              <a:rPr lang="x-none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x-none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rgbClr val="0070C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x-none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x-none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 noProof="0" dirty="0"/>
              <a:t>Click </a:t>
            </a:r>
            <a:r>
              <a:rPr kumimoji="0" lang="pt-BR" noProof="0" dirty="0" err="1"/>
              <a:t>to</a:t>
            </a:r>
            <a:r>
              <a:rPr kumimoji="0" lang="pt-BR" noProof="0" dirty="0"/>
              <a:t> </a:t>
            </a:r>
            <a:r>
              <a:rPr kumimoji="0" lang="pt-BR" noProof="0" dirty="0" err="1"/>
              <a:t>edit</a:t>
            </a:r>
            <a:r>
              <a:rPr kumimoji="0" lang="pt-BR" noProof="0" dirty="0"/>
              <a:t> Master </a:t>
            </a:r>
            <a:r>
              <a:rPr kumimoji="0" lang="pt-BR" noProof="0" dirty="0" err="1"/>
              <a:t>text</a:t>
            </a:r>
            <a:r>
              <a:rPr kumimoji="0" lang="pt-BR" noProof="0" dirty="0"/>
              <a:t> </a:t>
            </a:r>
            <a:r>
              <a:rPr kumimoji="0" lang="pt-BR" noProof="0" dirty="0" err="1"/>
              <a:t>styles</a:t>
            </a:r>
            <a:endParaRPr kumimoji="0" lang="pt-BR" noProof="0" dirty="0"/>
          </a:p>
          <a:p>
            <a:pPr lvl="1" eaLnBrk="1" latinLnBrk="0" hangingPunct="1"/>
            <a:r>
              <a:rPr kumimoji="0" lang="pt-BR" noProof="0" dirty="0" err="1"/>
              <a:t>Second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  <a:p>
            <a:pPr lvl="2" eaLnBrk="1" latinLnBrk="0" hangingPunct="1"/>
            <a:r>
              <a:rPr kumimoji="0" lang="pt-BR" noProof="0" dirty="0" err="1"/>
              <a:t>Third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  <a:p>
            <a:pPr lvl="3" eaLnBrk="1" latinLnBrk="0" hangingPunct="1"/>
            <a:r>
              <a:rPr kumimoji="0" lang="pt-BR" noProof="0" dirty="0" err="1"/>
              <a:t>Fourth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  <a:p>
            <a:pPr lvl="4" eaLnBrk="1" latinLnBrk="0" hangingPunct="1"/>
            <a:r>
              <a:rPr kumimoji="0" lang="pt-BR" noProof="0" dirty="0" err="1"/>
              <a:t>Fifth</a:t>
            </a:r>
            <a:r>
              <a:rPr kumimoji="0" lang="pt-BR" noProof="0" dirty="0"/>
              <a:t> </a:t>
            </a:r>
            <a:r>
              <a:rPr kumimoji="0" lang="pt-BR" noProof="0" dirty="0" err="1"/>
              <a:t>level</a:t>
            </a:r>
            <a:endParaRPr kumimoji="0" lang="pt-BR" noProof="0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D7979AF-56A9-7346-9090-CFD0CBF29788}" type="datetimeFigureOut">
              <a:rPr lang="en-US" smtClean="0"/>
              <a:pPr/>
              <a:t>10/13/22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rgbClr val="0070C0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AD742BE-DA02-044E-9D8B-98B5DAA3F08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621" y="1828801"/>
            <a:ext cx="8818791" cy="3228974"/>
          </a:xfrm>
        </p:spPr>
        <p:txBody>
          <a:bodyPr>
            <a:normAutofit/>
          </a:bodyPr>
          <a:lstStyle/>
          <a:p>
            <a:pPr algn="ctr"/>
            <a:r>
              <a:rPr lang="pt-BR" dirty="0" err="1"/>
              <a:t>Modeling</a:t>
            </a:r>
            <a:r>
              <a:rPr lang="pt-BR" dirty="0"/>
              <a:t> for </a:t>
            </a:r>
            <a:r>
              <a:rPr lang="pt-BR" dirty="0" err="1"/>
              <a:t>energy</a:t>
            </a:r>
            <a:r>
              <a:rPr lang="pt-BR" dirty="0"/>
              <a:t> systems</a:t>
            </a:r>
            <a:br>
              <a:rPr lang="pt-BR" dirty="0"/>
            </a:br>
            <a:br>
              <a:rPr lang="pt-BR" dirty="0"/>
            </a:br>
            <a:r>
              <a:rPr lang="pt-BR" cap="none" dirty="0" err="1"/>
              <a:t>Lab</a:t>
            </a:r>
            <a:r>
              <a:rPr lang="pt-BR" cap="none" dirty="0"/>
              <a:t> 7</a:t>
            </a:r>
            <a:r>
              <a:rPr lang="pt-BR" dirty="0"/>
              <a:t>- </a:t>
            </a:r>
            <a:r>
              <a:rPr lang="pt-BR" cap="none" dirty="0"/>
              <a:t>More </a:t>
            </a:r>
            <a:r>
              <a:rPr lang="pt-BR" cap="none" dirty="0" err="1"/>
              <a:t>on</a:t>
            </a:r>
            <a:r>
              <a:rPr lang="pt-BR" cap="none" dirty="0"/>
              <a:t> Excel Macros </a:t>
            </a:r>
            <a:r>
              <a:rPr lang="pt-BR" cap="none" dirty="0" err="1"/>
              <a:t>and</a:t>
            </a:r>
            <a:r>
              <a:rPr lang="pt-BR" cap="none" dirty="0"/>
              <a:t> LPs </a:t>
            </a:r>
            <a:r>
              <a:rPr lang="pt-BR" cap="none" dirty="0" err="1"/>
              <a:t>with</a:t>
            </a:r>
            <a:r>
              <a:rPr lang="pt-BR" cap="none" dirty="0"/>
              <a:t> FOR loops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8268" y="6185877"/>
            <a:ext cx="1182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Fall 2022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247939" y="4952001"/>
            <a:ext cx="8736473" cy="1031875"/>
          </a:xfrm>
        </p:spPr>
        <p:txBody>
          <a:bodyPr/>
          <a:lstStyle/>
          <a:p>
            <a:pPr algn="ctr"/>
            <a:r>
              <a:rPr lang="en-US" dirty="0">
                <a:latin typeface="Tw Cen MT" charset="0"/>
              </a:rPr>
              <a:t>Prof. Luana Medeiros </a:t>
            </a:r>
            <a:r>
              <a:rPr lang="en-US" dirty="0" err="1">
                <a:latin typeface="Tw Cen MT" charset="0"/>
              </a:rPr>
              <a:t>Marangon</a:t>
            </a:r>
            <a:r>
              <a:rPr lang="en-US" dirty="0">
                <a:latin typeface="Tw Cen MT" charset="0"/>
              </a:rPr>
              <a:t> Lima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27889" y="6031989"/>
            <a:ext cx="6716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Master of Environmental Management Program </a:t>
            </a:r>
          </a:p>
          <a:p>
            <a:pPr algn="ctr"/>
            <a:r>
              <a:rPr lang="en-US" sz="2000" dirty="0"/>
              <a:t>Nicholas School of the Environment - Duke University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870" y="282063"/>
            <a:ext cx="1879522" cy="13309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4392" y="282063"/>
            <a:ext cx="3083238" cy="134891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/>
          <a:srcRect l="13527" r="13527"/>
          <a:stretch/>
        </p:blipFill>
        <p:spPr>
          <a:xfrm>
            <a:off x="6147630" y="282063"/>
            <a:ext cx="1879522" cy="132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972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7741D-1A66-3C43-97A0-DB7A1CCD1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70FA5-B0E1-4741-8289-4F1963AB784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Quiz #6</a:t>
            </a:r>
          </a:p>
          <a:p>
            <a:r>
              <a:rPr lang="en-US" dirty="0"/>
              <a:t>More on Macros in Excel</a:t>
            </a:r>
          </a:p>
          <a:p>
            <a:pPr lvl="1"/>
            <a:r>
              <a:rPr lang="en-US" dirty="0"/>
              <a:t>Another look at H13</a:t>
            </a:r>
          </a:p>
          <a:p>
            <a:r>
              <a:rPr lang="en-US" dirty="0"/>
              <a:t>Loop FOR with LP</a:t>
            </a:r>
          </a:p>
          <a:p>
            <a:pPr lvl="1"/>
            <a:r>
              <a:rPr lang="en-US" dirty="0"/>
              <a:t>Sensitivity on </a:t>
            </a:r>
            <a:r>
              <a:rPr lang="en-US"/>
              <a:t>technical coefficients</a:t>
            </a:r>
            <a:endParaRPr lang="en-US" dirty="0"/>
          </a:p>
          <a:p>
            <a:r>
              <a:rPr lang="en-US" dirty="0"/>
              <a:t>Implementing LPs with </a:t>
            </a:r>
            <a:r>
              <a:rPr lang="en-US" dirty="0" err="1"/>
              <a:t>numpy</a:t>
            </a:r>
            <a:r>
              <a:rPr lang="en-US" dirty="0"/>
              <a:t> arrays</a:t>
            </a:r>
          </a:p>
        </p:txBody>
      </p:sp>
    </p:spTree>
    <p:extLst>
      <p:ext uri="{BB962C8B-B14F-4D97-AF65-F5344CB8AC3E}">
        <p14:creationId xmlns:p14="http://schemas.microsoft.com/office/powerpoint/2010/main" val="1481130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_ARQ_CEC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Theme_ARQ_CECE.thmx</Template>
  <TotalTime>31356</TotalTime>
  <Words>65</Words>
  <Application>Microsoft Macintosh PowerPoint</Application>
  <PresentationFormat>On-screen Show (4:3)</PresentationFormat>
  <Paragraphs>13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Tw Cen MT</vt:lpstr>
      <vt:lpstr>Wingdings</vt:lpstr>
      <vt:lpstr>Wingdings 2</vt:lpstr>
      <vt:lpstr>Theme_ARQ_CECE</vt:lpstr>
      <vt:lpstr>Modeling for energy systems  Lab 7- More on Excel Macros and LPs with FOR loops</vt:lpstr>
      <vt:lpstr>Agenda</vt:lpstr>
    </vt:vector>
  </TitlesOfParts>
  <Company>The University of Texas at Austin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 MATLAB</dc:title>
  <dc:creator>Anderson Queiroz</dc:creator>
  <cp:lastModifiedBy>Luana Marangon</cp:lastModifiedBy>
  <cp:revision>416</cp:revision>
  <cp:lastPrinted>2018-01-12T02:50:27Z</cp:lastPrinted>
  <dcterms:created xsi:type="dcterms:W3CDTF">2014-03-11T16:51:16Z</dcterms:created>
  <dcterms:modified xsi:type="dcterms:W3CDTF">2022-10-14T03:17:13Z</dcterms:modified>
</cp:coreProperties>
</file>